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2A98-CE62-EF4D-A078-B4D67AFD2560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0674D-D14D-8247-BCD9-D980402B5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6D85-8FC6-B34A-98D5-CD80717AC70D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945" y="130404"/>
            <a:ext cx="576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 Programming for Everybody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9958" y="954435"/>
            <a:ext cx="2344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0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www.cc4e</a:t>
            </a:r>
            <a:r>
              <a: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79513" y="4724519"/>
            <a:ext cx="186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17</Words>
  <Application>Microsoft Macintosh PowerPoint</Application>
  <PresentationFormat>On-screen Show (16:9)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4</cp:revision>
  <dcterms:created xsi:type="dcterms:W3CDTF">2019-11-02T15:35:24Z</dcterms:created>
  <dcterms:modified xsi:type="dcterms:W3CDTF">2022-08-02T02:25:34Z</dcterms:modified>
</cp:coreProperties>
</file>